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E45E-802C-4EA0-8787-E125AA9FFBA2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88-25F6-422A-85CB-3A34B0FC0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E45E-802C-4EA0-8787-E125AA9FFBA2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88-25F6-422A-85CB-3A34B0FC0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E45E-802C-4EA0-8787-E125AA9FFBA2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88-25F6-422A-85CB-3A34B0FC0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E45E-802C-4EA0-8787-E125AA9FFBA2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88-25F6-422A-85CB-3A34B0FC0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E45E-802C-4EA0-8787-E125AA9FFBA2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88-25F6-422A-85CB-3A34B0FC0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E45E-802C-4EA0-8787-E125AA9FFBA2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88-25F6-422A-85CB-3A34B0FC0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E45E-802C-4EA0-8787-E125AA9FFBA2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88-25F6-422A-85CB-3A34B0FC0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E45E-802C-4EA0-8787-E125AA9FFBA2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88-25F6-422A-85CB-3A34B0FC0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E45E-802C-4EA0-8787-E125AA9FFBA2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88-25F6-422A-85CB-3A34B0FC0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E45E-802C-4EA0-8787-E125AA9FFBA2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88-25F6-422A-85CB-3A34B0FC0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E45E-802C-4EA0-8787-E125AA9FFBA2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88-25F6-422A-85CB-3A34B0FC0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2E45E-802C-4EA0-8787-E125AA9FFBA2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DF88-25F6-422A-85CB-3A34B0FC085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4" name="그림 3" descr="국외수학변경신청겨울학기전까지화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836712"/>
            <a:ext cx="8064896" cy="58326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16632"/>
            <a:ext cx="932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1. </a:t>
            </a:r>
            <a:r>
              <a:rPr lang="ko-KR" altLang="en-US" b="1" dirty="0" smtClean="0">
                <a:solidFill>
                  <a:srgbClr val="FF0000"/>
                </a:solidFill>
              </a:rPr>
              <a:t>국외수학변경신청</a:t>
            </a:r>
            <a:r>
              <a:rPr lang="en-US" altLang="ko-KR" b="1" dirty="0" smtClean="0">
                <a:solidFill>
                  <a:srgbClr val="FF0000"/>
                </a:solidFill>
              </a:rPr>
              <a:t>(</a:t>
            </a:r>
            <a:r>
              <a:rPr lang="ko-KR" altLang="en-US" b="1" dirty="0" smtClean="0">
                <a:solidFill>
                  <a:srgbClr val="FF0000"/>
                </a:solidFill>
              </a:rPr>
              <a:t>기간</a:t>
            </a:r>
            <a:r>
              <a:rPr lang="en-US" altLang="ko-KR" b="1" dirty="0" smtClean="0">
                <a:solidFill>
                  <a:srgbClr val="FF0000"/>
                </a:solidFill>
              </a:rPr>
              <a:t>): </a:t>
            </a:r>
            <a:r>
              <a:rPr lang="ko-KR" altLang="en-US" b="1" dirty="0" smtClean="0">
                <a:solidFill>
                  <a:srgbClr val="FF0000"/>
                </a:solidFill>
              </a:rPr>
              <a:t>학사정보</a:t>
            </a:r>
            <a:r>
              <a:rPr lang="en-US" altLang="ko-KR" b="1" dirty="0" smtClean="0">
                <a:solidFill>
                  <a:srgbClr val="FF0000"/>
                </a:solidFill>
              </a:rPr>
              <a:t>&gt;</a:t>
            </a:r>
            <a:r>
              <a:rPr lang="ko-KR" altLang="en-US" b="1" dirty="0" smtClean="0">
                <a:solidFill>
                  <a:srgbClr val="FF0000"/>
                </a:solidFill>
              </a:rPr>
              <a:t>대외교류</a:t>
            </a:r>
            <a:r>
              <a:rPr lang="en-US" altLang="ko-KR" b="1" dirty="0" smtClean="0">
                <a:solidFill>
                  <a:srgbClr val="FF0000"/>
                </a:solidFill>
              </a:rPr>
              <a:t>&gt;</a:t>
            </a:r>
            <a:r>
              <a:rPr lang="ko-KR" altLang="en-US" b="1" dirty="0" smtClean="0">
                <a:solidFill>
                  <a:srgbClr val="FF0000"/>
                </a:solidFill>
              </a:rPr>
              <a:t>국외수학허가</a:t>
            </a:r>
            <a:r>
              <a:rPr lang="en-US" altLang="ko-KR" b="1" dirty="0" smtClean="0">
                <a:solidFill>
                  <a:srgbClr val="FF0000"/>
                </a:solidFill>
              </a:rPr>
              <a:t>&gt;</a:t>
            </a:r>
            <a:r>
              <a:rPr lang="ko-KR" altLang="en-US" b="1" dirty="0" smtClean="0">
                <a:solidFill>
                  <a:srgbClr val="FF0000"/>
                </a:solidFill>
              </a:rPr>
              <a:t>국외수학변경신청</a:t>
            </a:r>
            <a:r>
              <a:rPr lang="en-US" altLang="ko-KR" b="1" dirty="0" smtClean="0">
                <a:solidFill>
                  <a:srgbClr val="FF0000"/>
                </a:solidFill>
              </a:rPr>
              <a:t> 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699792" y="3068960"/>
            <a:ext cx="28803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339752" y="29249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①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835696" y="2924944"/>
            <a:ext cx="6408712" cy="13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475656" y="27809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②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004048" y="6381328"/>
            <a:ext cx="43204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644008" y="61653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③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6228184" y="6381328"/>
            <a:ext cx="1008112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8144" y="61653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④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00392" y="5661248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err="1" smtClean="0">
                <a:solidFill>
                  <a:srgbClr val="FF0000"/>
                </a:solidFill>
              </a:rPr>
              <a:t>출력후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r>
              <a:rPr lang="ko-KR" altLang="en-US" b="1" dirty="0" smtClean="0">
                <a:solidFill>
                  <a:srgbClr val="FF0000"/>
                </a:solidFill>
              </a:rPr>
              <a:t>학과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r>
              <a:rPr lang="ko-KR" altLang="en-US" b="1" dirty="0" smtClean="0">
                <a:solidFill>
                  <a:srgbClr val="FF0000"/>
                </a:solidFill>
              </a:rPr>
              <a:t>제출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6" name="직선 화살표 연결선 15"/>
          <p:cNvCxnSpPr/>
          <p:nvPr/>
        </p:nvCxnSpPr>
        <p:spPr>
          <a:xfrm flipV="1">
            <a:off x="7308304" y="5949280"/>
            <a:ext cx="72008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국외수학변경신청겨울학기전까지화면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836712"/>
            <a:ext cx="8064896" cy="5832648"/>
          </a:xfrm>
        </p:spPr>
      </p:pic>
      <p:sp>
        <p:nvSpPr>
          <p:cNvPr id="6" name="TextBox 5"/>
          <p:cNvSpPr txBox="1"/>
          <p:nvPr/>
        </p:nvSpPr>
        <p:spPr>
          <a:xfrm>
            <a:off x="0" y="116632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2. </a:t>
            </a:r>
            <a:r>
              <a:rPr lang="ko-KR" altLang="en-US" b="1" dirty="0" smtClean="0">
                <a:solidFill>
                  <a:srgbClr val="FF0000"/>
                </a:solidFill>
              </a:rPr>
              <a:t>국외수학변경신청</a:t>
            </a:r>
            <a:r>
              <a:rPr lang="en-US" altLang="ko-KR" b="1" dirty="0" smtClean="0">
                <a:solidFill>
                  <a:srgbClr val="FF0000"/>
                </a:solidFill>
              </a:rPr>
              <a:t>(</a:t>
            </a:r>
            <a:r>
              <a:rPr lang="ko-KR" altLang="en-US" b="1" dirty="0" smtClean="0">
                <a:solidFill>
                  <a:srgbClr val="FF0000"/>
                </a:solidFill>
              </a:rPr>
              <a:t>과목</a:t>
            </a:r>
            <a:r>
              <a:rPr lang="en-US" altLang="ko-KR" b="1" dirty="0" smtClean="0">
                <a:solidFill>
                  <a:srgbClr val="FF0000"/>
                </a:solidFill>
              </a:rPr>
              <a:t>): </a:t>
            </a:r>
            <a:r>
              <a:rPr lang="ko-KR" altLang="en-US" b="1" dirty="0" smtClean="0">
                <a:solidFill>
                  <a:srgbClr val="FF0000"/>
                </a:solidFill>
              </a:rPr>
              <a:t>학사정보</a:t>
            </a:r>
            <a:r>
              <a:rPr lang="en-US" altLang="ko-KR" b="1" dirty="0" smtClean="0">
                <a:solidFill>
                  <a:srgbClr val="FF0000"/>
                </a:solidFill>
              </a:rPr>
              <a:t>&gt;</a:t>
            </a:r>
            <a:r>
              <a:rPr lang="ko-KR" altLang="en-US" b="1" dirty="0" smtClean="0">
                <a:solidFill>
                  <a:srgbClr val="FF0000"/>
                </a:solidFill>
              </a:rPr>
              <a:t>대외교류</a:t>
            </a:r>
            <a:r>
              <a:rPr lang="en-US" altLang="ko-KR" b="1" dirty="0" smtClean="0">
                <a:solidFill>
                  <a:srgbClr val="FF0000"/>
                </a:solidFill>
              </a:rPr>
              <a:t>&gt;</a:t>
            </a:r>
            <a:r>
              <a:rPr lang="ko-KR" altLang="en-US" b="1" dirty="0" smtClean="0">
                <a:solidFill>
                  <a:srgbClr val="FF0000"/>
                </a:solidFill>
              </a:rPr>
              <a:t>국외수학허가</a:t>
            </a:r>
            <a:r>
              <a:rPr lang="en-US" altLang="ko-KR" b="1" dirty="0" smtClean="0">
                <a:solidFill>
                  <a:srgbClr val="FF0000"/>
                </a:solidFill>
              </a:rPr>
              <a:t>&gt;</a:t>
            </a:r>
            <a:r>
              <a:rPr lang="ko-KR" altLang="en-US" b="1" dirty="0" smtClean="0">
                <a:solidFill>
                  <a:srgbClr val="FF0000"/>
                </a:solidFill>
              </a:rPr>
              <a:t>국외수학변경신청</a:t>
            </a:r>
            <a:r>
              <a:rPr lang="en-US" altLang="ko-KR" b="1" dirty="0" smtClean="0">
                <a:solidFill>
                  <a:srgbClr val="FF0000"/>
                </a:solidFill>
              </a:rPr>
              <a:t> </a:t>
            </a:r>
            <a:endParaRPr lang="ko-KR" altLang="en-US" b="1" dirty="0" smtClean="0">
              <a:solidFill>
                <a:srgbClr val="FF0000"/>
              </a:solidFill>
            </a:endParaRPr>
          </a:p>
          <a:p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3491880" y="3068960"/>
            <a:ext cx="216024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164288" y="4365104"/>
            <a:ext cx="576064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4932040" y="6381328"/>
            <a:ext cx="50405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6156176" y="6381328"/>
            <a:ext cx="100811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화살표 연결선 11"/>
          <p:cNvCxnSpPr/>
          <p:nvPr/>
        </p:nvCxnSpPr>
        <p:spPr>
          <a:xfrm flipV="1">
            <a:off x="7308304" y="5949280"/>
            <a:ext cx="72008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100392" y="5661248"/>
            <a:ext cx="936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err="1" smtClean="0">
                <a:solidFill>
                  <a:srgbClr val="FF0000"/>
                </a:solidFill>
              </a:rPr>
              <a:t>출력후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r>
              <a:rPr lang="ko-KR" altLang="en-US" b="1" dirty="0" smtClean="0">
                <a:solidFill>
                  <a:srgbClr val="FF0000"/>
                </a:solidFill>
              </a:rPr>
              <a:t>학과</a:t>
            </a:r>
            <a:endParaRPr lang="en-US" altLang="ko-KR" b="1" smtClean="0">
              <a:solidFill>
                <a:srgbClr val="FF0000"/>
              </a:solidFill>
            </a:endParaRPr>
          </a:p>
          <a:p>
            <a:r>
              <a:rPr lang="ko-KR" altLang="en-US" b="1" smtClean="0">
                <a:solidFill>
                  <a:srgbClr val="FF0000"/>
                </a:solidFill>
              </a:rPr>
              <a:t>제출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31840" y="285293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solidFill>
                  <a:srgbClr val="FF0000"/>
                </a:solidFill>
              </a:rPr>
              <a:t>①</a:t>
            </a:r>
            <a:endParaRPr lang="ko-KR" altLang="en-US" sz="2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04248" y="42930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0" y="63093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③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96136" y="63093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④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40</Words>
  <Application>Microsoft Office PowerPoint</Application>
  <PresentationFormat>화면 슬라이드 쇼(4:3)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</cp:revision>
  <dcterms:created xsi:type="dcterms:W3CDTF">2013-11-08T06:01:10Z</dcterms:created>
  <dcterms:modified xsi:type="dcterms:W3CDTF">2013-11-12T02:24:10Z</dcterms:modified>
</cp:coreProperties>
</file>